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d69098fc2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d69098fc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69098fc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d69098fc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d69098fc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d69098fc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d69098fc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d69098fc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d69098fc2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d69098fc2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d69098fc2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d69098fc2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d69098fc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d69098fc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d69098fc2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d69098fc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d69098fc2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d69098fc2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232350"/>
            <a:ext cx="8520600" cy="948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Discovering Exoplanets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047750" y="4038150"/>
            <a:ext cx="1994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</a:t>
            </a:r>
            <a:r>
              <a:rPr lang="en"/>
              <a:t>kcd #786</a:t>
            </a:r>
            <a:endParaRPr/>
          </a:p>
        </p:txBody>
      </p:sp>
      <p:pic>
        <p:nvPicPr>
          <p:cNvPr descr="exoplanets_2010.png"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7750" y="1350750"/>
            <a:ext cx="7048500" cy="25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Orbit3.gif"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5700" y="1302725"/>
            <a:ext cx="3010350" cy="3010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_080103_1en_gr-1458650052.jpg" id="117" name="Google Shape;11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027" y="990625"/>
            <a:ext cx="5000125" cy="3740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Week 11: Density (Lab 7)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12: Discovering Exoplanets (Lab 17*)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13: Kepler’s Laws (Lab 4*)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14: Building a Comet (Lab 16)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15: NO LAB THIS WEEK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Week 16: Finals Week: no lab this week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Schedule - Till the End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exoplanets_large.png"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Exoplanet Stats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422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Astronomers have only begun discovering exoplanetary systems within the last ~20 years. In that time, the number of known planets has grown from 8 to about 3,610 as of </a:t>
            </a:r>
            <a:r>
              <a:rPr i="1" lang="en" sz="1600"/>
              <a:t>yesterday</a:t>
            </a:r>
            <a:r>
              <a:rPr lang="en" sz="1600"/>
              <a:t>, with 610 systems having multiple planets!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As our technology gets better, we detect more all the time! Best guess is pretty much every star has </a:t>
            </a:r>
            <a:r>
              <a:rPr i="1" lang="en" sz="1600"/>
              <a:t>at least</a:t>
            </a:r>
            <a:r>
              <a:rPr lang="en" sz="1600"/>
              <a:t> one planet.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Approximately 1 in 5 sun-like stars have a planet in its “habitable zone”!</a:t>
            </a:r>
            <a:endParaRPr sz="1600"/>
          </a:p>
        </p:txBody>
      </p:sp>
      <p:pic>
        <p:nvPicPr>
          <p:cNvPr descr="NewKeplerPlanetCandidates-20150723.jpg"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7800" y="1170125"/>
            <a:ext cx="4303799" cy="3223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istogram_Chart_of_Discovered_Exoplanets_as_of_2017-03-08.png"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268" y="0"/>
            <a:ext cx="8521462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Exoplanets: How do we detect them?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446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1: Take a picture!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(Not actually that simple. A few problems:)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Need a </a:t>
            </a:r>
            <a:r>
              <a:rPr i="1" lang="en"/>
              <a:t>really</a:t>
            </a:r>
            <a:r>
              <a:rPr lang="en"/>
              <a:t> good </a:t>
            </a:r>
            <a:r>
              <a:rPr i="1" lang="en"/>
              <a:t>space</a:t>
            </a:r>
            <a:r>
              <a:rPr lang="en"/>
              <a:t> telescope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Stars are bright compared to their planets, and a lot are really close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Every try to take a picture of a dust grain next to a lightbulb? It’s like that but </a:t>
            </a:r>
            <a:r>
              <a:rPr i="1" lang="en"/>
              <a:t>worse</a:t>
            </a:r>
            <a:endParaRPr i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Planets are tiny, and only shine with reflected starlight</a:t>
            </a:r>
            <a:endParaRPr/>
          </a:p>
        </p:txBody>
      </p:sp>
      <p:pic>
        <p:nvPicPr>
          <p:cNvPr descr="BVXrHQM-Imgur.gif"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3650" y="1152475"/>
            <a:ext cx="382097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Exoplanets: How do we detect them?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54800" cy="370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 2: Take a </a:t>
            </a:r>
            <a:r>
              <a:rPr i="1" lang="en"/>
              <a:t>lot</a:t>
            </a:r>
            <a:r>
              <a:rPr lang="en"/>
              <a:t> of pictures of </a:t>
            </a:r>
            <a:r>
              <a:rPr i="1" lang="en"/>
              <a:t>just</a:t>
            </a:r>
            <a:r>
              <a:rPr lang="en"/>
              <a:t> the star, and monitor the changes in brightness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When a planet passes between the star and our telescope, we detect less light coming from the star (cause the planet is blocking it - like an eclipse!)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Easier but not easy. Problems: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Hard to detect smaller planets (less light blocked)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Amount of light blocked is </a:t>
            </a:r>
            <a:r>
              <a:rPr i="1" lang="en"/>
              <a:t>small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 all planets will pass between the telescope and the star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Transits are short relative to orbital period of planets - minutes to hours compared to years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Nice things: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get the size of the planet!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get the orbital radius of the planet!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 detect atmosphere (maybe)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aas2010-1wblightcurves2-full.jpg"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9680"/>
            <a:ext cx="9144000" cy="4944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Exoplanets: How do we detect them?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Method 3: Measure the velocity of the star (huh?)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Okay. This one is tricky. See, gravity is a two-way street. A star pulls on a planet. But the planet </a:t>
            </a:r>
            <a:r>
              <a:rPr i="1" lang="en" sz="1600"/>
              <a:t>also pulls on the star</a:t>
            </a:r>
            <a:r>
              <a:rPr lang="en" sz="1600"/>
              <a:t>. More massive planets pull harder. A star and its planet orbit a common center of mass.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By watching the movement of the star, we can figure out that there’s a planet there.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Pros: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Planet doesn’t have to pass in front of the star. 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Cons: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This is stupidly hard to detect - velocities are very small, but we’re getting very good at it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Can’t get size, and can only get a minimum mass - and it’s better at detecting bigger planets, i.e., not Earth-like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This is how we detected a planet orbiting Proxima Centauri!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This is still the most effective method!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